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69" r:id="rId3"/>
    <p:sldId id="256" r:id="rId4"/>
    <p:sldId id="260" r:id="rId5"/>
    <p:sldId id="261" r:id="rId6"/>
    <p:sldId id="262" r:id="rId7"/>
    <p:sldId id="263" r:id="rId8"/>
    <p:sldId id="264" r:id="rId9"/>
    <p:sldId id="265" r:id="rId10"/>
    <p:sldId id="257" r:id="rId11"/>
    <p:sldId id="266" r:id="rId12"/>
    <p:sldId id="258" r:id="rId13"/>
    <p:sldId id="267" r:id="rId14"/>
    <p:sldId id="259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0B18-5AA1-1335-559E-73081A07E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BFADA8-498A-0228-CC8A-07C6FBE78C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A531F-01DF-F4D9-1D98-0C67E8DAB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59B97-A616-42DD-B8CA-4CA810387C83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0D052-AB86-5C45-FE5C-BEB2FF69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79C04-E6D1-4C38-0280-1882A75BB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5A35F-8ECD-4E2A-8565-6F15F723F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193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366CF-8E42-A026-E574-526A625ED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545B8A-5A4A-16EF-AF0F-5F54CA93F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45231-829A-44C8-A803-B51901157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59B97-A616-42DD-B8CA-4CA810387C83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8FD46-218A-124E-5A32-7E025F3F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7707F-BCE5-2F51-79FC-2B26A4E17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5A35F-8ECD-4E2A-8565-6F15F723F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962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190120-6EE0-5779-E0A8-778B4F0641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71A5B-0377-C81B-473B-7D00960CD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58D41-9620-6059-248B-1B241DFF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59B97-A616-42DD-B8CA-4CA810387C83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E2D9F-C986-5F32-810B-C82C35A0A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40D9E-D4E4-F327-DD68-D8656A4A7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5A35F-8ECD-4E2A-8565-6F15F723F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2886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2DE46-21B3-08BC-A55D-AE1281557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B2C1A-8A5C-6952-7B4A-55E1658D1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5865C-E0EC-2E2D-73D7-75A4C54DF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59B97-A616-42DD-B8CA-4CA810387C83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9E68E-6051-2DFB-11CA-A96457CF1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FC0BB-80AE-7784-9FFB-1934510A7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5A35F-8ECD-4E2A-8565-6F15F723F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454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994E-724B-FD89-1ECF-F430E55C7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20757-B089-F11A-E46E-465728D49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1375A-C09B-179B-8AEA-83BBB1361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59B97-A616-42DD-B8CA-4CA810387C83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D016D-0323-A83B-9928-C13EB47CE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71854-9F29-6ADA-3B09-31BED2A96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5A35F-8ECD-4E2A-8565-6F15F723F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7823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181E-C5F1-50FA-7B1B-F89B65234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6E425-4D53-B76F-548C-710EB022C6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B7403-A152-C9E3-3032-E50B48C01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F8DE8-9CD2-6498-9C7F-8CB609C39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59B97-A616-42DD-B8CA-4CA810387C83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CDC905-F0BB-4543-903B-B6A8E05D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DC9AE-92AC-2890-742C-002BA77FF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5A35F-8ECD-4E2A-8565-6F15F723F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436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A0A3C-1118-34DA-321D-CBCD43F6B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3454B-4EFB-5F49-5CBD-3CAFF9F8F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73B7E7-60E1-AC8E-8CAD-9B7F87C1D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89212-2275-275A-B419-6B930631E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A802C4-6438-A955-D3E4-D922DD6938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F81522-E08C-0B50-33EE-4954150FD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59B97-A616-42DD-B8CA-4CA810387C83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81B997-8FF7-6251-3C96-E0F19CB7A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922BF3-DD72-33EC-3176-A0FB28298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5A35F-8ECD-4E2A-8565-6F15F723F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1103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3A4A7-5A43-346B-7816-6A43DA14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3E1657-091C-7FAA-957E-16C9DCC5A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59B97-A616-42DD-B8CA-4CA810387C83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945FB-DD3E-F9BF-E4AC-1A30D00C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696D8-941F-3904-286F-D6A2DA81C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5A35F-8ECD-4E2A-8565-6F15F723F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484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23BF47-B5D9-ACD8-A62B-530F8563B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59B97-A616-42DD-B8CA-4CA810387C83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48BF80-FE3C-9D1D-25BC-3A618368B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A69FB-E8A2-5D7B-1B09-C899716D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5A35F-8ECD-4E2A-8565-6F15F723F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521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DB9A-4460-FE23-53A8-AD43D5333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D0980-C8AB-D029-06F4-4D1A0141A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3C166-6FAE-0B12-2B4A-5385D40DE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0B900-418A-58E1-1C0A-44809C1B7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59B97-A616-42DD-B8CA-4CA810387C83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A8AD5-1274-2587-2EDD-FC2F9BD77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ED486-828B-C9E4-5C42-271BD87AD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5A35F-8ECD-4E2A-8565-6F15F723F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0021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499C-A334-7F30-BA4A-E9888F56E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443567-AD50-C4CF-CBB7-9E213ACC62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16887-E6CF-FBB3-A4B9-8FABBB49A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081C2-EA74-BD38-FC1C-38E315D0C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59B97-A616-42DD-B8CA-4CA810387C83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92CB4-8E4A-3FA2-FB60-AE0D0A757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3C266-B4E9-78D2-BCBF-2174C23D7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5A35F-8ECD-4E2A-8565-6F15F723F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8751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31C299-E24B-C8F4-A1C4-6B51F3CB9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6A001-0FCF-BBE8-B648-F7997D2BA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1C28B-C69A-8B00-D252-C86BAB4610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59B97-A616-42DD-B8CA-4CA810387C83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9EE52-93ED-D748-D6EE-D5174A4766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F09AB-D86F-DED0-001A-D40C15C4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5A35F-8ECD-4E2A-8565-6F15F723F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965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3A52E-0183-7B86-83AD-90AF706BA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4324"/>
            <a:ext cx="10515600" cy="1401106"/>
          </a:xfrm>
        </p:spPr>
        <p:txBody>
          <a:bodyPr/>
          <a:lstStyle/>
          <a:p>
            <a:pPr algn="ctr"/>
            <a:r>
              <a:rPr lang="en-US" dirty="0"/>
              <a:t>Hypothesis Statistic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CB9DF-C688-FBDE-40A9-5598FC541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887" y="4118123"/>
            <a:ext cx="10515600" cy="1500187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817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0B811E-EE8B-4F02-0A93-C2AB2D158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804" y="117902"/>
            <a:ext cx="7193903" cy="4793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173060-E9CE-6B66-C4FC-8FDCFBD87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804" y="4911297"/>
            <a:ext cx="6972904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53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9DACEB-A2C9-C712-FEE3-5F3A0B0F1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082" y="393512"/>
            <a:ext cx="6118998" cy="375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45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E66E87-68C8-5110-E2B0-BFEF9CF3A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455" y="178669"/>
            <a:ext cx="6972904" cy="4709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4B42A0-E73B-D130-2770-6265CA5EE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488" y="5537038"/>
            <a:ext cx="6210838" cy="6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07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0735DE-42A8-D068-8A5F-6919AFB6A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00" y="410514"/>
            <a:ext cx="9129866" cy="2219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D1898E-214D-2FA8-7246-076390303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20" y="2837468"/>
            <a:ext cx="8295482" cy="293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77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E6EFC-EA44-B884-50C4-8425EA48E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27" y="1065229"/>
            <a:ext cx="8273782" cy="37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37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A35785-89F7-786E-B3DB-480E1DFB5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32" y="433645"/>
            <a:ext cx="6210838" cy="2446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0764C7-CC28-4A2B-800C-49CC98AC3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32" y="2911231"/>
            <a:ext cx="7376799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03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E1077A-D384-F2DB-9A1E-D690722C3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81" y="650450"/>
            <a:ext cx="9615340" cy="543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83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4B7D-A34C-5CA5-C8E9-DC31241B5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831" y="-1664496"/>
            <a:ext cx="9144000" cy="2387600"/>
          </a:xfrm>
        </p:spPr>
        <p:txBody>
          <a:bodyPr/>
          <a:lstStyle/>
          <a:p>
            <a:r>
              <a:rPr lang="en-US" dirty="0"/>
              <a:t>Hypothesis Test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40002-FEDA-5B75-AAB7-AB495463A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38" y="1116053"/>
            <a:ext cx="6575154" cy="4012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092DA2-99A1-382B-D07A-AF188E4E4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984" y="1908765"/>
            <a:ext cx="4061812" cy="30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90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D0C36C-2CAE-13AD-AF47-C7446528C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141" y="-112325"/>
            <a:ext cx="6363251" cy="1447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EDD48C-E81A-8586-10AE-E518F2B07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054" y="1432874"/>
            <a:ext cx="4444162" cy="3139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E0A445-F58B-F34D-77CB-515624921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193" y="1791094"/>
            <a:ext cx="3939483" cy="27809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EBDB0A-1680-8FB1-685B-D27E3B6C5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078" y="4669273"/>
            <a:ext cx="6825007" cy="21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3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3848F5-C164-DE96-2297-4959DEFA4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925" y="0"/>
            <a:ext cx="7918830" cy="3758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1CAA66-F04C-0940-F219-04F7EC55E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399" y="3670952"/>
            <a:ext cx="5910606" cy="17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9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C5326E-67D5-61CE-6B7B-0033BC621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331" y="569114"/>
            <a:ext cx="2964437" cy="685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3F121F-D2BC-3E74-2141-3F06B9388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923" y="1501353"/>
            <a:ext cx="6127011" cy="5182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BFAAF6-6188-0EE3-2A35-247B22979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594" y="2575485"/>
            <a:ext cx="3169318" cy="20738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E2AF22-621D-7E92-6264-95843B6CB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668" y="2484037"/>
            <a:ext cx="3393649" cy="20346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39B2C6-ADE7-77D1-E86A-1A52D9930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542" y="4649335"/>
            <a:ext cx="6683319" cy="9906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D8930E-B951-49F1-18F1-207792A516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0079" y="5770681"/>
            <a:ext cx="6690940" cy="103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7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B09D06-71ED-9BB6-76F2-5B767F7B5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004" y="928346"/>
            <a:ext cx="6523285" cy="853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56A89-ADC3-296A-415D-446B97E2F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004" y="2651693"/>
            <a:ext cx="6584251" cy="777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00814-8A3C-73C6-132C-C85E3E6EF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524" y="4070363"/>
            <a:ext cx="6515665" cy="21109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62B6C2-73F0-158D-DDC6-15BA666E0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4953" y="4681648"/>
            <a:ext cx="3648173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6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F9BBFE-0C48-22F1-BA70-3CFA0BEE7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921" y="405353"/>
            <a:ext cx="8402392" cy="2714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699746-EB76-2C86-993B-E958F4C78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346" y="3625403"/>
            <a:ext cx="5926108" cy="167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89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14AA1-7BB5-ABDF-55CB-817845B18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996" y="294024"/>
            <a:ext cx="8665330" cy="2750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2BB7A6-1CB8-7F0E-95DE-A9F065CE9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776" y="3429000"/>
            <a:ext cx="6770542" cy="1782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37D8BF-16B6-185A-624C-ABB39FED5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837" y="5567114"/>
            <a:ext cx="4553921" cy="129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33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4</Words>
  <Application>Microsoft Office PowerPoint</Application>
  <PresentationFormat>Widescreen</PresentationFormat>
  <Paragraphs>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Hypothesis Statistic</vt:lpstr>
      <vt:lpstr>PowerPoint Presentation</vt:lpstr>
      <vt:lpstr>Hypothesis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sujata kulkarni</dc:creator>
  <cp:lastModifiedBy>sujata kulkarni</cp:lastModifiedBy>
  <cp:revision>5</cp:revision>
  <dcterms:created xsi:type="dcterms:W3CDTF">2024-08-08T10:51:46Z</dcterms:created>
  <dcterms:modified xsi:type="dcterms:W3CDTF">2024-08-26T05:07:08Z</dcterms:modified>
</cp:coreProperties>
</file>